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8" r:id="rId1"/>
  </p:sldMasterIdLst>
  <p:notesMasterIdLst>
    <p:notesMasterId r:id="rId7"/>
  </p:notesMasterIdLst>
  <p:sldIdLst>
    <p:sldId id="256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68418D-EBEF-724D-A693-6ACA8CD48553}" v="171" dt="2020-04-22T11:36:29.292"/>
    <p1510:client id="{F6CDA6CF-D537-404D-B714-3735FC87D5AE}" v="6" dt="2020-04-22T12:14:59.8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8" /><Relationship Type="http://schemas.microsoft.com/office/2015/10/relationships/revisionInfo" Target="revisionInfo.xml" Id="rId13" /><Relationship Type="http://schemas.openxmlformats.org/officeDocument/2006/relationships/slide" Target="slides/slide2.xml" Id="rId3" /><Relationship Type="http://schemas.openxmlformats.org/officeDocument/2006/relationships/notesMaster" Target="notesMasters/notesMaster1.xml" Id="rId7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slide" Target="slides/slide5.xml" Id="rId6" /><Relationship Type="http://schemas.openxmlformats.org/officeDocument/2006/relationships/tableStyles" Target="tableStyles.xml" Id="rId11" /><Relationship Type="http://schemas.openxmlformats.org/officeDocument/2006/relationships/slide" Target="slides/slide4.xml" Id="rId5" /><Relationship Type="http://schemas.openxmlformats.org/officeDocument/2006/relationships/theme" Target="theme/theme1.xml" Id="rId10" /><Relationship Type="http://schemas.openxmlformats.org/officeDocument/2006/relationships/slide" Target="slides/slide3.xml" Id="rId4" /><Relationship Type="http://schemas.openxmlformats.org/officeDocument/2006/relationships/viewProps" Target="viewProps.xml" Id="rId9" 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321D722-E167-204B-835C-8FC32CB61CEA}" type="doc">
      <dgm:prSet loTypeId="urn:microsoft.com/office/officeart/2005/8/layout/hProcess10" loCatId="" qsTypeId="urn:microsoft.com/office/officeart/2005/8/quickstyle/simple1" qsCatId="simple" csTypeId="urn:microsoft.com/office/officeart/2005/8/colors/accent1_2" csCatId="accent1" phldr="0"/>
      <dgm:spPr/>
      <dgm:t>
        <a:bodyPr/>
        <a:lstStyle/>
        <a:p>
          <a:endParaRPr kumimoji="1" lang="ja-JP" altLang="en-US"/>
        </a:p>
      </dgm:t>
    </dgm:pt>
    <dgm:pt modelId="{49BB8AF4-1E74-ED45-99E7-3491E8787A51}">
      <dgm:prSet phldrT="[テキスト]" phldr="1"/>
      <dgm:spPr/>
      <dgm:t>
        <a:bodyPr/>
        <a:lstStyle/>
        <a:p>
          <a:endParaRPr kumimoji="1" lang="ja-JP" altLang="en-US"/>
        </a:p>
      </dgm:t>
    </dgm:pt>
    <dgm:pt modelId="{14BFC1A1-1D4B-BA44-9B0F-037F5730377C}" type="parTrans" cxnId="{79360E9B-4F92-0B4D-B4C2-1C64AD88F82B}">
      <dgm:prSet/>
      <dgm:spPr/>
      <dgm:t>
        <a:bodyPr/>
        <a:lstStyle/>
        <a:p>
          <a:endParaRPr kumimoji="1" lang="ja-JP" altLang="en-US"/>
        </a:p>
      </dgm:t>
    </dgm:pt>
    <dgm:pt modelId="{498B1F0E-2084-6547-903B-D894F8B6F5C1}" type="sibTrans" cxnId="{79360E9B-4F92-0B4D-B4C2-1C64AD88F82B}">
      <dgm:prSet/>
      <dgm:spPr/>
      <dgm:t>
        <a:bodyPr/>
        <a:lstStyle/>
        <a:p>
          <a:endParaRPr kumimoji="1" lang="ja-JP" altLang="en-US"/>
        </a:p>
      </dgm:t>
    </dgm:pt>
    <dgm:pt modelId="{E34476AF-A815-0142-9ACE-F45B1509C0D4}">
      <dgm:prSet phldrT="[テキスト]" phldr="1"/>
      <dgm:spPr/>
      <dgm:t>
        <a:bodyPr/>
        <a:lstStyle/>
        <a:p>
          <a:endParaRPr kumimoji="1" lang="ja-JP" altLang="en-US"/>
        </a:p>
      </dgm:t>
    </dgm:pt>
    <dgm:pt modelId="{58F09A05-C09F-684C-9C60-D46F928F1D5A}" type="parTrans" cxnId="{AEF5B538-6631-A541-BA88-8CF127BA30C3}">
      <dgm:prSet/>
      <dgm:spPr/>
      <dgm:t>
        <a:bodyPr/>
        <a:lstStyle/>
        <a:p>
          <a:endParaRPr kumimoji="1" lang="ja-JP" altLang="en-US"/>
        </a:p>
      </dgm:t>
    </dgm:pt>
    <dgm:pt modelId="{550591B8-5C25-DA42-9C57-65BAE5B0AB3C}" type="sibTrans" cxnId="{AEF5B538-6631-A541-BA88-8CF127BA30C3}">
      <dgm:prSet/>
      <dgm:spPr/>
      <dgm:t>
        <a:bodyPr/>
        <a:lstStyle/>
        <a:p>
          <a:endParaRPr kumimoji="1" lang="ja-JP" altLang="en-US"/>
        </a:p>
      </dgm:t>
    </dgm:pt>
    <dgm:pt modelId="{A6F8050C-7CF6-B744-BF71-627CDA363120}">
      <dgm:prSet phldrT="[テキスト]" phldr="1"/>
      <dgm:spPr/>
      <dgm:t>
        <a:bodyPr/>
        <a:lstStyle/>
        <a:p>
          <a:endParaRPr kumimoji="1" lang="ja-JP" altLang="en-US"/>
        </a:p>
      </dgm:t>
    </dgm:pt>
    <dgm:pt modelId="{CB09ADC7-9A92-3E42-822C-E7BDA30DC8A7}" type="parTrans" cxnId="{09E3DCDC-14A1-5C40-9F3F-34A1E9EBEB21}">
      <dgm:prSet/>
      <dgm:spPr/>
      <dgm:t>
        <a:bodyPr/>
        <a:lstStyle/>
        <a:p>
          <a:endParaRPr kumimoji="1" lang="ja-JP" altLang="en-US"/>
        </a:p>
      </dgm:t>
    </dgm:pt>
    <dgm:pt modelId="{C80EEE63-6456-3F47-BA49-777A8D71C570}" type="sibTrans" cxnId="{09E3DCDC-14A1-5C40-9F3F-34A1E9EBEB21}">
      <dgm:prSet/>
      <dgm:spPr/>
      <dgm:t>
        <a:bodyPr/>
        <a:lstStyle/>
        <a:p>
          <a:endParaRPr kumimoji="1" lang="ja-JP" altLang="en-US"/>
        </a:p>
      </dgm:t>
    </dgm:pt>
    <dgm:pt modelId="{C96320A9-E5E8-D040-AE17-6D46DEBE7B5A}">
      <dgm:prSet phldrT="[テキスト]" phldr="1"/>
      <dgm:spPr/>
      <dgm:t>
        <a:bodyPr/>
        <a:lstStyle/>
        <a:p>
          <a:endParaRPr kumimoji="1" lang="ja-JP" altLang="en-US"/>
        </a:p>
      </dgm:t>
    </dgm:pt>
    <dgm:pt modelId="{BF3C1244-3BFB-8147-AB58-7E4E5FAB09CD}" type="parTrans" cxnId="{D0A34FD6-156A-C44F-A3AD-10CF5B788302}">
      <dgm:prSet/>
      <dgm:spPr/>
      <dgm:t>
        <a:bodyPr/>
        <a:lstStyle/>
        <a:p>
          <a:endParaRPr kumimoji="1" lang="ja-JP" altLang="en-US"/>
        </a:p>
      </dgm:t>
    </dgm:pt>
    <dgm:pt modelId="{6359299C-C722-DE43-92FE-1534335D56D8}" type="sibTrans" cxnId="{D0A34FD6-156A-C44F-A3AD-10CF5B788302}">
      <dgm:prSet/>
      <dgm:spPr/>
      <dgm:t>
        <a:bodyPr/>
        <a:lstStyle/>
        <a:p>
          <a:endParaRPr kumimoji="1" lang="ja-JP" altLang="en-US"/>
        </a:p>
      </dgm:t>
    </dgm:pt>
    <dgm:pt modelId="{7325E5A1-8595-774A-B317-116151E5EE33}">
      <dgm:prSet phldrT="[テキスト]" phldr="1"/>
      <dgm:spPr/>
      <dgm:t>
        <a:bodyPr/>
        <a:lstStyle/>
        <a:p>
          <a:endParaRPr kumimoji="1" lang="ja-JP" altLang="en-US"/>
        </a:p>
      </dgm:t>
    </dgm:pt>
    <dgm:pt modelId="{DC78E269-DF43-7D42-8E0D-72259E44FB27}" type="parTrans" cxnId="{55BAAF52-D082-A741-8644-7CFCDAB1E07C}">
      <dgm:prSet/>
      <dgm:spPr/>
      <dgm:t>
        <a:bodyPr/>
        <a:lstStyle/>
        <a:p>
          <a:endParaRPr kumimoji="1" lang="ja-JP" altLang="en-US"/>
        </a:p>
      </dgm:t>
    </dgm:pt>
    <dgm:pt modelId="{B30459E6-DC23-664C-A087-493D4A93063E}" type="sibTrans" cxnId="{55BAAF52-D082-A741-8644-7CFCDAB1E07C}">
      <dgm:prSet/>
      <dgm:spPr/>
      <dgm:t>
        <a:bodyPr/>
        <a:lstStyle/>
        <a:p>
          <a:endParaRPr kumimoji="1" lang="ja-JP" altLang="en-US"/>
        </a:p>
      </dgm:t>
    </dgm:pt>
    <dgm:pt modelId="{F28B3BF4-546C-1547-B4B9-723AA1AB4779}">
      <dgm:prSet phldrT="[テキスト]" phldr="1"/>
      <dgm:spPr/>
      <dgm:t>
        <a:bodyPr/>
        <a:lstStyle/>
        <a:p>
          <a:endParaRPr kumimoji="1" lang="ja-JP" altLang="en-US"/>
        </a:p>
      </dgm:t>
    </dgm:pt>
    <dgm:pt modelId="{1A1A9F8B-8D23-4A49-859D-5AFDE3C9ADDF}" type="parTrans" cxnId="{E1EF0EA9-4A6F-2843-B3E0-B2531BCDCFF6}">
      <dgm:prSet/>
      <dgm:spPr/>
      <dgm:t>
        <a:bodyPr/>
        <a:lstStyle/>
        <a:p>
          <a:endParaRPr kumimoji="1" lang="ja-JP" altLang="en-US"/>
        </a:p>
      </dgm:t>
    </dgm:pt>
    <dgm:pt modelId="{548C45E7-2B0C-824E-BC8A-BC9375D131AE}" type="sibTrans" cxnId="{E1EF0EA9-4A6F-2843-B3E0-B2531BCDCFF6}">
      <dgm:prSet/>
      <dgm:spPr/>
      <dgm:t>
        <a:bodyPr/>
        <a:lstStyle/>
        <a:p>
          <a:endParaRPr kumimoji="1" lang="ja-JP" altLang="en-US"/>
        </a:p>
      </dgm:t>
    </dgm:pt>
    <dgm:pt modelId="{D8B44376-F239-BC45-8FBC-8133875165EE}">
      <dgm:prSet phldrT="[テキスト]" phldr="1"/>
      <dgm:spPr/>
      <dgm:t>
        <a:bodyPr/>
        <a:lstStyle/>
        <a:p>
          <a:endParaRPr kumimoji="1" lang="ja-JP" altLang="en-US"/>
        </a:p>
      </dgm:t>
    </dgm:pt>
    <dgm:pt modelId="{94B5CD7A-94DA-9D41-B0C5-D0BFF44EA0FB}" type="parTrans" cxnId="{C1114B14-81B7-A745-99B3-E62C04D5B8E3}">
      <dgm:prSet/>
      <dgm:spPr/>
      <dgm:t>
        <a:bodyPr/>
        <a:lstStyle/>
        <a:p>
          <a:endParaRPr kumimoji="1" lang="ja-JP" altLang="en-US"/>
        </a:p>
      </dgm:t>
    </dgm:pt>
    <dgm:pt modelId="{9BFFF318-699E-914E-B200-65D38125D9A4}" type="sibTrans" cxnId="{C1114B14-81B7-A745-99B3-E62C04D5B8E3}">
      <dgm:prSet/>
      <dgm:spPr/>
      <dgm:t>
        <a:bodyPr/>
        <a:lstStyle/>
        <a:p>
          <a:endParaRPr kumimoji="1" lang="ja-JP" altLang="en-US"/>
        </a:p>
      </dgm:t>
    </dgm:pt>
    <dgm:pt modelId="{E59E8BD5-CAFB-F34F-9981-BC8C7EF33CD8}">
      <dgm:prSet phldrT="[テキスト]" phldr="1"/>
      <dgm:spPr/>
      <dgm:t>
        <a:bodyPr/>
        <a:lstStyle/>
        <a:p>
          <a:endParaRPr kumimoji="1" lang="ja-JP" altLang="en-US"/>
        </a:p>
      </dgm:t>
    </dgm:pt>
    <dgm:pt modelId="{1B32499C-9753-624E-8097-8CD4938951B0}" type="parTrans" cxnId="{211EC8F0-7E62-3647-9156-00132C90AD07}">
      <dgm:prSet/>
      <dgm:spPr/>
      <dgm:t>
        <a:bodyPr/>
        <a:lstStyle/>
        <a:p>
          <a:endParaRPr kumimoji="1" lang="ja-JP" altLang="en-US"/>
        </a:p>
      </dgm:t>
    </dgm:pt>
    <dgm:pt modelId="{30FE985D-D02C-9D4E-8BD8-0E682A4F8D6D}" type="sibTrans" cxnId="{211EC8F0-7E62-3647-9156-00132C90AD07}">
      <dgm:prSet/>
      <dgm:spPr/>
      <dgm:t>
        <a:bodyPr/>
        <a:lstStyle/>
        <a:p>
          <a:endParaRPr kumimoji="1" lang="ja-JP" altLang="en-US"/>
        </a:p>
      </dgm:t>
    </dgm:pt>
    <dgm:pt modelId="{57FA81A8-08D0-9841-88FF-46F13FCB37AA}">
      <dgm:prSet phldrT="[テキスト]" phldr="1"/>
      <dgm:spPr/>
      <dgm:t>
        <a:bodyPr/>
        <a:lstStyle/>
        <a:p>
          <a:endParaRPr kumimoji="1" lang="ja-JP" altLang="en-US"/>
        </a:p>
      </dgm:t>
    </dgm:pt>
    <dgm:pt modelId="{57B18D33-0166-B846-876F-C83234943089}" type="parTrans" cxnId="{CA379CCA-2A3B-9144-9BAA-B1A4910F35CE}">
      <dgm:prSet/>
      <dgm:spPr/>
      <dgm:t>
        <a:bodyPr/>
        <a:lstStyle/>
        <a:p>
          <a:endParaRPr kumimoji="1" lang="ja-JP" altLang="en-US"/>
        </a:p>
      </dgm:t>
    </dgm:pt>
    <dgm:pt modelId="{137AA695-3808-F749-A387-A9D081D15766}" type="sibTrans" cxnId="{CA379CCA-2A3B-9144-9BAA-B1A4910F35CE}">
      <dgm:prSet/>
      <dgm:spPr/>
      <dgm:t>
        <a:bodyPr/>
        <a:lstStyle/>
        <a:p>
          <a:endParaRPr kumimoji="1" lang="ja-JP" altLang="en-US"/>
        </a:p>
      </dgm:t>
    </dgm:pt>
    <dgm:pt modelId="{F530DC25-1DC9-B041-A70C-830A8132C189}" type="pres">
      <dgm:prSet presAssocID="{3321D722-E167-204B-835C-8FC32CB61CEA}" presName="Name0" presStyleCnt="0">
        <dgm:presLayoutVars>
          <dgm:dir/>
          <dgm:resizeHandles val="exact"/>
        </dgm:presLayoutVars>
      </dgm:prSet>
      <dgm:spPr/>
    </dgm:pt>
    <dgm:pt modelId="{2E40C8CD-DF49-6747-A359-C1C0107B83E3}" type="pres">
      <dgm:prSet presAssocID="{49BB8AF4-1E74-ED45-99E7-3491E8787A51}" presName="composite" presStyleCnt="0"/>
      <dgm:spPr/>
    </dgm:pt>
    <dgm:pt modelId="{DB730C62-B568-CA44-8896-AA1A1C3DFE1E}" type="pres">
      <dgm:prSet presAssocID="{49BB8AF4-1E74-ED45-99E7-3491E8787A51}" presName="imagSh" presStyleLbl="bgImgPlace1" presStyleIdx="0" presStyleCnt="3"/>
      <dgm:spPr/>
    </dgm:pt>
    <dgm:pt modelId="{7FC8C254-3E31-3044-8CD9-1C4120C2B14B}" type="pres">
      <dgm:prSet presAssocID="{49BB8AF4-1E74-ED45-99E7-3491E8787A51}" presName="txNode" presStyleLbl="node1" presStyleIdx="0" presStyleCnt="3">
        <dgm:presLayoutVars>
          <dgm:bulletEnabled val="1"/>
        </dgm:presLayoutVars>
      </dgm:prSet>
      <dgm:spPr/>
    </dgm:pt>
    <dgm:pt modelId="{BD3BC2FF-03AD-654A-A19E-E90E051C3D10}" type="pres">
      <dgm:prSet presAssocID="{498B1F0E-2084-6547-903B-D894F8B6F5C1}" presName="sibTrans" presStyleLbl="sibTrans2D1" presStyleIdx="0" presStyleCnt="2"/>
      <dgm:spPr/>
    </dgm:pt>
    <dgm:pt modelId="{86D9318E-5787-C245-94B7-8DC4D9843071}" type="pres">
      <dgm:prSet presAssocID="{498B1F0E-2084-6547-903B-D894F8B6F5C1}" presName="connTx" presStyleLbl="sibTrans2D1" presStyleIdx="0" presStyleCnt="2"/>
      <dgm:spPr/>
    </dgm:pt>
    <dgm:pt modelId="{6D0BB1A9-39C1-324D-9F29-D19E25BA527A}" type="pres">
      <dgm:prSet presAssocID="{C96320A9-E5E8-D040-AE17-6D46DEBE7B5A}" presName="composite" presStyleCnt="0"/>
      <dgm:spPr/>
    </dgm:pt>
    <dgm:pt modelId="{1B01FC90-9BDA-1943-B05F-1C8138A70F82}" type="pres">
      <dgm:prSet presAssocID="{C96320A9-E5E8-D040-AE17-6D46DEBE7B5A}" presName="imagSh" presStyleLbl="bgImgPlace1" presStyleIdx="1" presStyleCnt="3"/>
      <dgm:spPr/>
    </dgm:pt>
    <dgm:pt modelId="{5DF39A0D-66A1-F448-85D0-A49F7AF1702B}" type="pres">
      <dgm:prSet presAssocID="{C96320A9-E5E8-D040-AE17-6D46DEBE7B5A}" presName="txNode" presStyleLbl="node1" presStyleIdx="1" presStyleCnt="3">
        <dgm:presLayoutVars>
          <dgm:bulletEnabled val="1"/>
        </dgm:presLayoutVars>
      </dgm:prSet>
      <dgm:spPr/>
    </dgm:pt>
    <dgm:pt modelId="{FF252D63-B76F-3946-BA46-3A67964CDD3E}" type="pres">
      <dgm:prSet presAssocID="{6359299C-C722-DE43-92FE-1534335D56D8}" presName="sibTrans" presStyleLbl="sibTrans2D1" presStyleIdx="1" presStyleCnt="2"/>
      <dgm:spPr/>
    </dgm:pt>
    <dgm:pt modelId="{FA209F36-FBFE-C244-BFAE-5AF1445D0C3F}" type="pres">
      <dgm:prSet presAssocID="{6359299C-C722-DE43-92FE-1534335D56D8}" presName="connTx" presStyleLbl="sibTrans2D1" presStyleIdx="1" presStyleCnt="2"/>
      <dgm:spPr/>
    </dgm:pt>
    <dgm:pt modelId="{67DE216A-3579-3045-BD90-5DEF6ECDA483}" type="pres">
      <dgm:prSet presAssocID="{D8B44376-F239-BC45-8FBC-8133875165EE}" presName="composite" presStyleCnt="0"/>
      <dgm:spPr/>
    </dgm:pt>
    <dgm:pt modelId="{B3F9CA4B-02F3-7147-8864-16F767660E4B}" type="pres">
      <dgm:prSet presAssocID="{D8B44376-F239-BC45-8FBC-8133875165EE}" presName="imagSh" presStyleLbl="bgImgPlace1" presStyleIdx="2" presStyleCnt="3"/>
      <dgm:spPr/>
    </dgm:pt>
    <dgm:pt modelId="{454AE7A7-5744-AF4A-AA14-0349105AAA68}" type="pres">
      <dgm:prSet presAssocID="{D8B44376-F239-BC45-8FBC-8133875165EE}" presName="txNode" presStyleLbl="node1" presStyleIdx="2" presStyleCnt="3">
        <dgm:presLayoutVars>
          <dgm:bulletEnabled val="1"/>
        </dgm:presLayoutVars>
      </dgm:prSet>
      <dgm:spPr/>
    </dgm:pt>
  </dgm:ptLst>
  <dgm:cxnLst>
    <dgm:cxn modelId="{2CC62306-ED40-A74A-8C5E-1D781064A276}" type="presOf" srcId="{3321D722-E167-204B-835C-8FC32CB61CEA}" destId="{F530DC25-1DC9-B041-A70C-830A8132C189}" srcOrd="0" destOrd="0" presId="urn:microsoft.com/office/officeart/2005/8/layout/hProcess10"/>
    <dgm:cxn modelId="{C1114B14-81B7-A745-99B3-E62C04D5B8E3}" srcId="{3321D722-E167-204B-835C-8FC32CB61CEA}" destId="{D8B44376-F239-BC45-8FBC-8133875165EE}" srcOrd="2" destOrd="0" parTransId="{94B5CD7A-94DA-9D41-B0C5-D0BFF44EA0FB}" sibTransId="{9BFFF318-699E-914E-B200-65D38125D9A4}"/>
    <dgm:cxn modelId="{2FA0431F-D8EE-774D-82B0-8BF2398109AD}" type="presOf" srcId="{49BB8AF4-1E74-ED45-99E7-3491E8787A51}" destId="{7FC8C254-3E31-3044-8CD9-1C4120C2B14B}" srcOrd="0" destOrd="0" presId="urn:microsoft.com/office/officeart/2005/8/layout/hProcess10"/>
    <dgm:cxn modelId="{D5500E24-6600-1043-9DA3-57A488C5A4DC}" type="presOf" srcId="{6359299C-C722-DE43-92FE-1534335D56D8}" destId="{FF252D63-B76F-3946-BA46-3A67964CDD3E}" srcOrd="0" destOrd="0" presId="urn:microsoft.com/office/officeart/2005/8/layout/hProcess10"/>
    <dgm:cxn modelId="{518C0326-94DC-5B42-9433-B2E90F722BF1}" type="presOf" srcId="{F28B3BF4-546C-1547-B4B9-723AA1AB4779}" destId="{5DF39A0D-66A1-F448-85D0-A49F7AF1702B}" srcOrd="0" destOrd="2" presId="urn:microsoft.com/office/officeart/2005/8/layout/hProcess10"/>
    <dgm:cxn modelId="{83E3522D-BBE2-B346-8516-2FE67DE96AE0}" type="presOf" srcId="{57FA81A8-08D0-9841-88FF-46F13FCB37AA}" destId="{454AE7A7-5744-AF4A-AA14-0349105AAA68}" srcOrd="0" destOrd="2" presId="urn:microsoft.com/office/officeart/2005/8/layout/hProcess10"/>
    <dgm:cxn modelId="{AEF5B538-6631-A541-BA88-8CF127BA30C3}" srcId="{49BB8AF4-1E74-ED45-99E7-3491E8787A51}" destId="{E34476AF-A815-0142-9ACE-F45B1509C0D4}" srcOrd="0" destOrd="0" parTransId="{58F09A05-C09F-684C-9C60-D46F928F1D5A}" sibTransId="{550591B8-5C25-DA42-9C57-65BAE5B0AB3C}"/>
    <dgm:cxn modelId="{55BAAF52-D082-A741-8644-7CFCDAB1E07C}" srcId="{C96320A9-E5E8-D040-AE17-6D46DEBE7B5A}" destId="{7325E5A1-8595-774A-B317-116151E5EE33}" srcOrd="0" destOrd="0" parTransId="{DC78E269-DF43-7D42-8E0D-72259E44FB27}" sibTransId="{B30459E6-DC23-664C-A087-493D4A93063E}"/>
    <dgm:cxn modelId="{510B3F57-320D-F040-932B-19042081F39F}" type="presOf" srcId="{D8B44376-F239-BC45-8FBC-8133875165EE}" destId="{454AE7A7-5744-AF4A-AA14-0349105AAA68}" srcOrd="0" destOrd="0" presId="urn:microsoft.com/office/officeart/2005/8/layout/hProcess10"/>
    <dgm:cxn modelId="{86256484-9B90-C848-BDA3-6D3C0F344B02}" type="presOf" srcId="{E59E8BD5-CAFB-F34F-9981-BC8C7EF33CD8}" destId="{454AE7A7-5744-AF4A-AA14-0349105AAA68}" srcOrd="0" destOrd="1" presId="urn:microsoft.com/office/officeart/2005/8/layout/hProcess10"/>
    <dgm:cxn modelId="{622BAA8F-B395-3544-8092-EC8ED40F5464}" type="presOf" srcId="{C96320A9-E5E8-D040-AE17-6D46DEBE7B5A}" destId="{5DF39A0D-66A1-F448-85D0-A49F7AF1702B}" srcOrd="0" destOrd="0" presId="urn:microsoft.com/office/officeart/2005/8/layout/hProcess10"/>
    <dgm:cxn modelId="{E1FD9B93-4B39-DA4E-B1D1-3833DF3DEB48}" type="presOf" srcId="{6359299C-C722-DE43-92FE-1534335D56D8}" destId="{FA209F36-FBFE-C244-BFAE-5AF1445D0C3F}" srcOrd="1" destOrd="0" presId="urn:microsoft.com/office/officeart/2005/8/layout/hProcess10"/>
    <dgm:cxn modelId="{79360E9B-4F92-0B4D-B4C2-1C64AD88F82B}" srcId="{3321D722-E167-204B-835C-8FC32CB61CEA}" destId="{49BB8AF4-1E74-ED45-99E7-3491E8787A51}" srcOrd="0" destOrd="0" parTransId="{14BFC1A1-1D4B-BA44-9B0F-037F5730377C}" sibTransId="{498B1F0E-2084-6547-903B-D894F8B6F5C1}"/>
    <dgm:cxn modelId="{E1EF0EA9-4A6F-2843-B3E0-B2531BCDCFF6}" srcId="{C96320A9-E5E8-D040-AE17-6D46DEBE7B5A}" destId="{F28B3BF4-546C-1547-B4B9-723AA1AB4779}" srcOrd="1" destOrd="0" parTransId="{1A1A9F8B-8D23-4A49-859D-5AFDE3C9ADDF}" sibTransId="{548C45E7-2B0C-824E-BC8A-BC9375D131AE}"/>
    <dgm:cxn modelId="{FD82B2B2-5355-6347-BC18-BB21D69571E6}" type="presOf" srcId="{498B1F0E-2084-6547-903B-D894F8B6F5C1}" destId="{86D9318E-5787-C245-94B7-8DC4D9843071}" srcOrd="1" destOrd="0" presId="urn:microsoft.com/office/officeart/2005/8/layout/hProcess10"/>
    <dgm:cxn modelId="{C47FEFB4-6621-0F41-858E-E0FC57A84A39}" type="presOf" srcId="{498B1F0E-2084-6547-903B-D894F8B6F5C1}" destId="{BD3BC2FF-03AD-654A-A19E-E90E051C3D10}" srcOrd="0" destOrd="0" presId="urn:microsoft.com/office/officeart/2005/8/layout/hProcess10"/>
    <dgm:cxn modelId="{C83C92BC-B13C-0A42-A793-A126E1E75CF4}" type="presOf" srcId="{E34476AF-A815-0142-9ACE-F45B1509C0D4}" destId="{7FC8C254-3E31-3044-8CD9-1C4120C2B14B}" srcOrd="0" destOrd="1" presId="urn:microsoft.com/office/officeart/2005/8/layout/hProcess10"/>
    <dgm:cxn modelId="{CA379CCA-2A3B-9144-9BAA-B1A4910F35CE}" srcId="{D8B44376-F239-BC45-8FBC-8133875165EE}" destId="{57FA81A8-08D0-9841-88FF-46F13FCB37AA}" srcOrd="1" destOrd="0" parTransId="{57B18D33-0166-B846-876F-C83234943089}" sibTransId="{137AA695-3808-F749-A387-A9D081D15766}"/>
    <dgm:cxn modelId="{C8BF0ECD-F0BB-394D-8DF4-F562B935419A}" type="presOf" srcId="{A6F8050C-7CF6-B744-BF71-627CDA363120}" destId="{7FC8C254-3E31-3044-8CD9-1C4120C2B14B}" srcOrd="0" destOrd="2" presId="urn:microsoft.com/office/officeart/2005/8/layout/hProcess10"/>
    <dgm:cxn modelId="{D0A34FD6-156A-C44F-A3AD-10CF5B788302}" srcId="{3321D722-E167-204B-835C-8FC32CB61CEA}" destId="{C96320A9-E5E8-D040-AE17-6D46DEBE7B5A}" srcOrd="1" destOrd="0" parTransId="{BF3C1244-3BFB-8147-AB58-7E4E5FAB09CD}" sibTransId="{6359299C-C722-DE43-92FE-1534335D56D8}"/>
    <dgm:cxn modelId="{1C2BB1DB-238C-614C-91FC-01DCD663F7CB}" type="presOf" srcId="{7325E5A1-8595-774A-B317-116151E5EE33}" destId="{5DF39A0D-66A1-F448-85D0-A49F7AF1702B}" srcOrd="0" destOrd="1" presId="urn:microsoft.com/office/officeart/2005/8/layout/hProcess10"/>
    <dgm:cxn modelId="{09E3DCDC-14A1-5C40-9F3F-34A1E9EBEB21}" srcId="{49BB8AF4-1E74-ED45-99E7-3491E8787A51}" destId="{A6F8050C-7CF6-B744-BF71-627CDA363120}" srcOrd="1" destOrd="0" parTransId="{CB09ADC7-9A92-3E42-822C-E7BDA30DC8A7}" sibTransId="{C80EEE63-6456-3F47-BA49-777A8D71C570}"/>
    <dgm:cxn modelId="{211EC8F0-7E62-3647-9156-00132C90AD07}" srcId="{D8B44376-F239-BC45-8FBC-8133875165EE}" destId="{E59E8BD5-CAFB-F34F-9981-BC8C7EF33CD8}" srcOrd="0" destOrd="0" parTransId="{1B32499C-9753-624E-8097-8CD4938951B0}" sibTransId="{30FE985D-D02C-9D4E-8BD8-0E682A4F8D6D}"/>
    <dgm:cxn modelId="{FA406F53-964D-024C-90D1-50D234FBAB18}" type="presParOf" srcId="{F530DC25-1DC9-B041-A70C-830A8132C189}" destId="{2E40C8CD-DF49-6747-A359-C1C0107B83E3}" srcOrd="0" destOrd="0" presId="urn:microsoft.com/office/officeart/2005/8/layout/hProcess10"/>
    <dgm:cxn modelId="{4A207194-6335-254A-B122-21C8E350089F}" type="presParOf" srcId="{2E40C8CD-DF49-6747-A359-C1C0107B83E3}" destId="{DB730C62-B568-CA44-8896-AA1A1C3DFE1E}" srcOrd="0" destOrd="0" presId="urn:microsoft.com/office/officeart/2005/8/layout/hProcess10"/>
    <dgm:cxn modelId="{83407736-9027-0146-9434-962C4293C544}" type="presParOf" srcId="{2E40C8CD-DF49-6747-A359-C1C0107B83E3}" destId="{7FC8C254-3E31-3044-8CD9-1C4120C2B14B}" srcOrd="1" destOrd="0" presId="urn:microsoft.com/office/officeart/2005/8/layout/hProcess10"/>
    <dgm:cxn modelId="{58A20474-C75A-784F-AC6C-EDB02B2737BE}" type="presParOf" srcId="{F530DC25-1DC9-B041-A70C-830A8132C189}" destId="{BD3BC2FF-03AD-654A-A19E-E90E051C3D10}" srcOrd="1" destOrd="0" presId="urn:microsoft.com/office/officeart/2005/8/layout/hProcess10"/>
    <dgm:cxn modelId="{61D4239A-C6E6-234B-BE6E-29F5316EEBE7}" type="presParOf" srcId="{BD3BC2FF-03AD-654A-A19E-E90E051C3D10}" destId="{86D9318E-5787-C245-94B7-8DC4D9843071}" srcOrd="0" destOrd="0" presId="urn:microsoft.com/office/officeart/2005/8/layout/hProcess10"/>
    <dgm:cxn modelId="{AE11797E-61D5-E14D-8681-3853403E694C}" type="presParOf" srcId="{F530DC25-1DC9-B041-A70C-830A8132C189}" destId="{6D0BB1A9-39C1-324D-9F29-D19E25BA527A}" srcOrd="2" destOrd="0" presId="urn:microsoft.com/office/officeart/2005/8/layout/hProcess10"/>
    <dgm:cxn modelId="{FE28D10E-D02F-CE44-92E7-460882655D9B}" type="presParOf" srcId="{6D0BB1A9-39C1-324D-9F29-D19E25BA527A}" destId="{1B01FC90-9BDA-1943-B05F-1C8138A70F82}" srcOrd="0" destOrd="0" presId="urn:microsoft.com/office/officeart/2005/8/layout/hProcess10"/>
    <dgm:cxn modelId="{8F369FFA-5AF7-1B44-A19E-8C210BA35376}" type="presParOf" srcId="{6D0BB1A9-39C1-324D-9F29-D19E25BA527A}" destId="{5DF39A0D-66A1-F448-85D0-A49F7AF1702B}" srcOrd="1" destOrd="0" presId="urn:microsoft.com/office/officeart/2005/8/layout/hProcess10"/>
    <dgm:cxn modelId="{14AB6480-C051-F74A-AD95-F3F7B6470782}" type="presParOf" srcId="{F530DC25-1DC9-B041-A70C-830A8132C189}" destId="{FF252D63-B76F-3946-BA46-3A67964CDD3E}" srcOrd="3" destOrd="0" presId="urn:microsoft.com/office/officeart/2005/8/layout/hProcess10"/>
    <dgm:cxn modelId="{B044A0BC-919C-0642-AE10-2DB7B249D476}" type="presParOf" srcId="{FF252D63-B76F-3946-BA46-3A67964CDD3E}" destId="{FA209F36-FBFE-C244-BFAE-5AF1445D0C3F}" srcOrd="0" destOrd="0" presId="urn:microsoft.com/office/officeart/2005/8/layout/hProcess10"/>
    <dgm:cxn modelId="{82055761-3EAE-FD40-930B-0EAA5E30B0CA}" type="presParOf" srcId="{F530DC25-1DC9-B041-A70C-830A8132C189}" destId="{67DE216A-3579-3045-BD90-5DEF6ECDA483}" srcOrd="4" destOrd="0" presId="urn:microsoft.com/office/officeart/2005/8/layout/hProcess10"/>
    <dgm:cxn modelId="{8842EDC9-8A25-8F4E-A891-F35C83FD0D77}" type="presParOf" srcId="{67DE216A-3579-3045-BD90-5DEF6ECDA483}" destId="{B3F9CA4B-02F3-7147-8864-16F767660E4B}" srcOrd="0" destOrd="0" presId="urn:microsoft.com/office/officeart/2005/8/layout/hProcess10"/>
    <dgm:cxn modelId="{177EC4D4-F809-6A42-8D22-B547826E47C4}" type="presParOf" srcId="{67DE216A-3579-3045-BD90-5DEF6ECDA483}" destId="{454AE7A7-5744-AF4A-AA14-0349105AAA68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730C62-B568-CA44-8896-AA1A1C3DFE1E}">
      <dsp:nvSpPr>
        <dsp:cNvPr id="0" name=""/>
        <dsp:cNvSpPr/>
      </dsp:nvSpPr>
      <dsp:spPr>
        <a:xfrm>
          <a:off x="4042" y="1185714"/>
          <a:ext cx="1904523" cy="1904523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C8C254-3E31-3044-8CD9-1C4120C2B14B}">
      <dsp:nvSpPr>
        <dsp:cNvPr id="0" name=""/>
        <dsp:cNvSpPr/>
      </dsp:nvSpPr>
      <dsp:spPr>
        <a:xfrm>
          <a:off x="314081" y="2328428"/>
          <a:ext cx="1904523" cy="190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27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kumimoji="1" lang="ja-JP" alt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kumimoji="1" lang="ja-JP" altLang="en-US" sz="2100" kern="1200"/>
        </a:p>
      </dsp:txBody>
      <dsp:txXfrm>
        <a:off x="369863" y="2384210"/>
        <a:ext cx="1792959" cy="1792959"/>
      </dsp:txXfrm>
    </dsp:sp>
    <dsp:sp modelId="{BD3BC2FF-03AD-654A-A19E-E90E051C3D10}">
      <dsp:nvSpPr>
        <dsp:cNvPr id="0" name=""/>
        <dsp:cNvSpPr/>
      </dsp:nvSpPr>
      <dsp:spPr>
        <a:xfrm>
          <a:off x="2275419" y="1909161"/>
          <a:ext cx="366853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2200" kern="1200"/>
        </a:p>
      </dsp:txBody>
      <dsp:txXfrm>
        <a:off x="2275419" y="2000687"/>
        <a:ext cx="256797" cy="274578"/>
      </dsp:txXfrm>
    </dsp:sp>
    <dsp:sp modelId="{1B01FC90-9BDA-1943-B05F-1C8138A70F82}">
      <dsp:nvSpPr>
        <dsp:cNvPr id="0" name=""/>
        <dsp:cNvSpPr/>
      </dsp:nvSpPr>
      <dsp:spPr>
        <a:xfrm>
          <a:off x="2956718" y="1185714"/>
          <a:ext cx="1904523" cy="1904523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F39A0D-66A1-F448-85D0-A49F7AF1702B}">
      <dsp:nvSpPr>
        <dsp:cNvPr id="0" name=""/>
        <dsp:cNvSpPr/>
      </dsp:nvSpPr>
      <dsp:spPr>
        <a:xfrm>
          <a:off x="3266757" y="2328428"/>
          <a:ext cx="1904523" cy="190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27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kumimoji="1" lang="ja-JP" alt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kumimoji="1" lang="ja-JP" altLang="en-US" sz="2100" kern="1200"/>
        </a:p>
      </dsp:txBody>
      <dsp:txXfrm>
        <a:off x="3322539" y="2384210"/>
        <a:ext cx="1792959" cy="1792959"/>
      </dsp:txXfrm>
    </dsp:sp>
    <dsp:sp modelId="{FF252D63-B76F-3946-BA46-3A67964CDD3E}">
      <dsp:nvSpPr>
        <dsp:cNvPr id="0" name=""/>
        <dsp:cNvSpPr/>
      </dsp:nvSpPr>
      <dsp:spPr>
        <a:xfrm>
          <a:off x="5228095" y="1909161"/>
          <a:ext cx="366853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2200" kern="1200"/>
        </a:p>
      </dsp:txBody>
      <dsp:txXfrm>
        <a:off x="5228095" y="2000687"/>
        <a:ext cx="256797" cy="274578"/>
      </dsp:txXfrm>
    </dsp:sp>
    <dsp:sp modelId="{B3F9CA4B-02F3-7147-8864-16F767660E4B}">
      <dsp:nvSpPr>
        <dsp:cNvPr id="0" name=""/>
        <dsp:cNvSpPr/>
      </dsp:nvSpPr>
      <dsp:spPr>
        <a:xfrm>
          <a:off x="5909394" y="1185714"/>
          <a:ext cx="1904523" cy="1904523"/>
        </a:xfrm>
        <a:prstGeom prst="roundRect">
          <a:avLst>
            <a:gd name="adj" fmla="val 10000"/>
          </a:avLst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4AE7A7-5744-AF4A-AA14-0349105AAA68}">
      <dsp:nvSpPr>
        <dsp:cNvPr id="0" name=""/>
        <dsp:cNvSpPr/>
      </dsp:nvSpPr>
      <dsp:spPr>
        <a:xfrm>
          <a:off x="6219433" y="2328428"/>
          <a:ext cx="1904523" cy="190452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kumimoji="1" lang="ja-JP" altLang="en-US" sz="27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kumimoji="1" lang="ja-JP" altLang="en-US" sz="2100" kern="1200"/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kumimoji="1" lang="ja-JP" altLang="en-US" sz="2100" kern="1200"/>
        </a:p>
      </dsp:txBody>
      <dsp:txXfrm>
        <a:off x="6275215" y="2384210"/>
        <a:ext cx="1792959" cy="17929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BD20F3-7CE2-F344-B800-EE81B32FC7D4}" type="datetimeFigureOut">
              <a:rPr kumimoji="1" lang="ja-JP" altLang="en-US" smtClean="0"/>
              <a:t>2020/4/22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45A60-CCD0-2E4B-A712-35B66D854AD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75880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245A60-CCD0-2E4B-A712-35B66D854AD8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572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4/22/2020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244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4308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4/22/2020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18497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4/22/2020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242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4/22/2020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791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29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4/22/2020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232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4/22/2020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717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4/22/2020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759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4/22/2020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5079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4/22/2020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971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4/22/2020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95050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749" r:id="rId3"/>
    <p:sldLayoutId id="2147483750" r:id="rId4"/>
    <p:sldLayoutId id="2147483751" r:id="rId5"/>
    <p:sldLayoutId id="2147483757" r:id="rId6"/>
    <p:sldLayoutId id="2147483752" r:id="rId7"/>
    <p:sldLayoutId id="2147483753" r:id="rId8"/>
    <p:sldLayoutId id="2147483754" r:id="rId9"/>
    <p:sldLayoutId id="2147483756" r:id="rId10"/>
    <p:sldLayoutId id="2147483755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32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7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B695AA2-4B70-477F-AF90-536B720A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06162F-B660-4DDD-912B-DE55B14930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4732" b="998"/>
          <a:stretch/>
        </p:blipFill>
        <p:spPr>
          <a:xfrm>
            <a:off x="0" y="293924"/>
            <a:ext cx="12192002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358EB7EE-B6B6-EC42-85B8-66ADE6B3AB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3235" y="1542947"/>
            <a:ext cx="10225530" cy="1475013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4800">
                <a:solidFill>
                  <a:schemeClr val="tx1"/>
                </a:solidFill>
              </a:rPr>
              <a:t>初めての</a:t>
            </a:r>
            <a:r>
              <a:rPr kumimoji="1" lang="en-US" altLang="ja-JP" sz="4800" err="1">
                <a:solidFill>
                  <a:schemeClr val="tx1"/>
                </a:solidFill>
              </a:rPr>
              <a:t>liff</a:t>
            </a:r>
            <a:r>
              <a:rPr kumimoji="1" lang="ja-JP" altLang="en-US" sz="4800">
                <a:solidFill>
                  <a:schemeClr val="tx1"/>
                </a:solidFill>
              </a:rPr>
              <a:t>開発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B1EEF908-5AEA-1146-8F95-6B423BEE134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15571" y="3311874"/>
            <a:ext cx="10225530" cy="590321"/>
          </a:xfrm>
        </p:spPr>
        <p:txBody>
          <a:bodyPr>
            <a:normAutofit/>
          </a:bodyPr>
          <a:lstStyle/>
          <a:p>
            <a:pPr algn="ctr"/>
            <a:r>
              <a:rPr kumimoji="1" lang="ja-JP" altLang="en-US" sz="2400">
                <a:solidFill>
                  <a:schemeClr val="tx1"/>
                </a:solidFill>
              </a:rPr>
              <a:t>鈴鹿真世</a:t>
            </a:r>
          </a:p>
        </p:txBody>
      </p:sp>
    </p:spTree>
    <p:extLst>
      <p:ext uri="{BB962C8B-B14F-4D97-AF65-F5344CB8AC3E}">
        <p14:creationId xmlns:p14="http://schemas.microsoft.com/office/powerpoint/2010/main" val="20781268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B26B711-3121-40B0-8377-A64F3DC00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45C4D3D-ABBA-4B4E-93E5-01E34371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8DDD5E5-0097-4C6C-B266-5732EDA96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97643"/>
            <a:ext cx="3703320" cy="5792922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5C9116A3-5A3E-F84E-A756-55827186C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8" y="1037967"/>
            <a:ext cx="3054091" cy="4709131"/>
          </a:xfrm>
        </p:spPr>
        <p:txBody>
          <a:bodyPr anchor="ctr">
            <a:normAutofit/>
          </a:bodyPr>
          <a:lstStyle/>
          <a:p>
            <a:pPr algn="ctr"/>
            <a:r>
              <a:rPr kumimoji="1" lang="ja-JP" altLang="en-US">
                <a:solidFill>
                  <a:srgbClr val="FFFEFF"/>
                </a:solidFill>
              </a:rPr>
              <a:t>自己紹介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D0110D19-6661-CC49-8884-8D10DC694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935" y="545083"/>
            <a:ext cx="7511753" cy="57929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kumimoji="1" lang="en-US" altLang="ja-JP"/>
          </a:p>
          <a:p>
            <a:pPr marL="305435" indent="-305435"/>
            <a:r>
              <a:rPr kumimoji="1" lang="ja-JP" altLang="en-US"/>
              <a:t>北九州在住の大学３年生　</a:t>
            </a:r>
            <a:endParaRPr lang="en-US" altLang="ja-JP"/>
          </a:p>
          <a:p>
            <a:pPr marL="305435" indent="-305435"/>
            <a:r>
              <a:rPr kumimoji="1" lang="ja-JP" altLang="en-US">
                <a:ea typeface="HGｺﾞｼｯｸE"/>
              </a:rPr>
              <a:t>情報工学専攻</a:t>
            </a:r>
            <a:endParaRPr lang="en-US" altLang="ja-JP"/>
          </a:p>
          <a:p>
            <a:pPr marL="305435" indent="-305435"/>
            <a:r>
              <a:rPr kumimoji="1" lang="ja-JP" altLang="en-US"/>
              <a:t>ロボコンサークルに加入している</a:t>
            </a:r>
            <a:endParaRPr lang="en-US" altLang="ja-JP"/>
          </a:p>
          <a:p>
            <a:pPr marL="305435" indent="-305435"/>
            <a:r>
              <a:rPr kumimoji="1" lang="ja-JP" altLang="en-US"/>
              <a:t>プログラミングや回路などを勉強中</a:t>
            </a:r>
            <a:endParaRPr lang="en-US" altLang="ja-JP"/>
          </a:p>
          <a:p>
            <a:pPr marL="305435" indent="-305435"/>
            <a:r>
              <a:rPr kumimoji="1" lang="ja-JP" altLang="en-US"/>
              <a:t>人工知能にも興味ある</a:t>
            </a:r>
            <a:endParaRPr lang="en-US" altLang="ja-JP"/>
          </a:p>
          <a:p>
            <a:pPr marL="305435" indent="-305435"/>
            <a:r>
              <a:rPr kumimoji="1" lang="ja-JP" altLang="en-US"/>
              <a:t>研究開発職か組み込み系エンジニアを希望</a:t>
            </a:r>
            <a:endParaRPr lang="en-US" altLang="ja-JP"/>
          </a:p>
          <a:p>
            <a:pPr marL="305435" indent="-305435"/>
            <a:endParaRPr lang="en-US" altLang="ja-JP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9D0F03E4-142F-DD4E-9F18-23F8772A2A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1315" y="3179135"/>
            <a:ext cx="2432494" cy="226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3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F2B47603-E6FB-4A41-AFE0-4928BB4FA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/>
              <a:t>今回作成した</a:t>
            </a:r>
            <a:r>
              <a:rPr kumimoji="1" lang="en-US" altLang="ja-JP"/>
              <a:t>LIFF</a:t>
            </a:r>
            <a:r>
              <a:rPr kumimoji="1" lang="ja-JP" altLang="en-US"/>
              <a:t>について</a:t>
            </a: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6E6F3894-5C6B-1344-93B1-90463AAC0B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1" y="2071371"/>
            <a:ext cx="11401701" cy="4605876"/>
          </a:xfrm>
        </p:spPr>
        <p:txBody>
          <a:bodyPr>
            <a:normAutofit/>
          </a:bodyPr>
          <a:lstStyle/>
          <a:p>
            <a:endParaRPr kumimoji="1" lang="en-US" altLang="ja-JP">
              <a:latin typeface="+mn-ea"/>
            </a:endParaRPr>
          </a:p>
          <a:p>
            <a:endParaRPr kumimoji="1" lang="en-US" altLang="ja-JP">
              <a:latin typeface="+mn-ea"/>
            </a:endParaRPr>
          </a:p>
          <a:p>
            <a:endParaRPr kumimoji="1" lang="en-US" altLang="ja-JP">
              <a:latin typeface="+mn-ea"/>
            </a:endParaRPr>
          </a:p>
          <a:p>
            <a:endParaRPr kumimoji="1" lang="en-US" altLang="ja-JP">
              <a:latin typeface="+mn-ea"/>
            </a:endParaRPr>
          </a:p>
          <a:p>
            <a:r>
              <a:rPr kumimoji="1" lang="en-US" altLang="ja-JP">
                <a:latin typeface="+mn-ea"/>
              </a:rPr>
              <a:t>LINE Front-end Framework(LIFF)</a:t>
            </a:r>
            <a:r>
              <a:rPr kumimoji="1" lang="ja-JP" altLang="en-US">
                <a:latin typeface="+mn-ea"/>
              </a:rPr>
              <a:t>とは</a:t>
            </a:r>
            <a:r>
              <a:rPr kumimoji="1" lang="en-US" altLang="ja-JP">
                <a:latin typeface="+mn-ea"/>
              </a:rPr>
              <a:t>LINE</a:t>
            </a:r>
            <a:r>
              <a:rPr kumimoji="1" lang="ja-JP" altLang="en-US">
                <a:latin typeface="+mn-ea"/>
              </a:rPr>
              <a:t>アプリ上で開けて様々な機能を実装することが可能な</a:t>
            </a:r>
            <a:r>
              <a:rPr kumimoji="1" lang="en-US" altLang="ja-JP">
                <a:latin typeface="+mn-ea"/>
              </a:rPr>
              <a:t>Web</a:t>
            </a:r>
            <a:r>
              <a:rPr kumimoji="1" lang="ja-JP" altLang="en-US">
                <a:latin typeface="+mn-ea"/>
              </a:rPr>
              <a:t>ブラウザのこと</a:t>
            </a:r>
            <a:endParaRPr kumimoji="1" lang="en-US" altLang="ja-JP">
              <a:latin typeface="+mn-ea"/>
            </a:endParaRPr>
          </a:p>
          <a:p>
            <a:endParaRPr kumimoji="1" lang="en-US" altLang="ja-JP">
              <a:latin typeface="+mn-ea"/>
            </a:endParaRPr>
          </a:p>
          <a:p>
            <a:r>
              <a:rPr kumimoji="1" lang="ja-JP" altLang="en-US">
                <a:latin typeface="+mn-ea"/>
              </a:rPr>
              <a:t>今回はチャットボットを作成出来るサービス</a:t>
            </a:r>
            <a:r>
              <a:rPr kumimoji="1" lang="en-US" altLang="ja-JP" err="1">
                <a:latin typeface="+mn-ea"/>
              </a:rPr>
              <a:t>Dialogflow</a:t>
            </a:r>
            <a:r>
              <a:rPr kumimoji="1" lang="ja-JP" altLang="en-US">
                <a:latin typeface="+mn-ea"/>
              </a:rPr>
              <a:t>と開発者向けのポータルサイト</a:t>
            </a:r>
            <a:r>
              <a:rPr kumimoji="1" lang="en-US" altLang="ja-JP">
                <a:latin typeface="+mn-ea"/>
              </a:rPr>
              <a:t>LINE developers</a:t>
            </a:r>
            <a:r>
              <a:rPr kumimoji="1" lang="ja-JP" altLang="en-US">
                <a:latin typeface="+mn-ea"/>
              </a:rPr>
              <a:t>を使って</a:t>
            </a:r>
            <a:r>
              <a:rPr kumimoji="1" lang="en-US" altLang="ja-JP">
                <a:latin typeface="+mn-ea"/>
              </a:rPr>
              <a:t>BMI</a:t>
            </a:r>
            <a:r>
              <a:rPr kumimoji="1" lang="ja-JP" altLang="en-US">
                <a:latin typeface="+mn-ea"/>
              </a:rPr>
              <a:t>を測定</a:t>
            </a:r>
            <a:endParaRPr kumimoji="1" lang="en-US" altLang="ja-JP">
              <a:latin typeface="+mn-ea"/>
            </a:endParaRPr>
          </a:p>
          <a:p>
            <a:endParaRPr kumimoji="1" lang="en-US" altLang="ja-JP"/>
          </a:p>
          <a:p>
            <a:endParaRPr kumimoji="1" lang="en-US" altLang="ja-JP"/>
          </a:p>
          <a:p>
            <a:endParaRPr kumimoji="1" lang="en-US" altLang="ja-JP"/>
          </a:p>
          <a:p>
            <a:pPr marL="0" indent="0">
              <a:buNone/>
            </a:pPr>
            <a:endParaRPr kumimoji="1" lang="en-US" altLang="ja-JP"/>
          </a:p>
          <a:p>
            <a:endParaRPr kumimoji="1" lang="en-US" altLang="ja-JP"/>
          </a:p>
          <a:p>
            <a:endParaRPr kumimoji="1" lang="en-US" altLang="ja-JP"/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0E484AFF-DEC9-9F4F-9A0D-17AB5849B1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0042" y="4611287"/>
            <a:ext cx="2856336" cy="19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771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右矢印 2">
            <a:extLst>
              <a:ext uri="{FF2B5EF4-FFF2-40B4-BE49-F238E27FC236}">
                <a16:creationId xmlns:a16="http://schemas.microsoft.com/office/drawing/2014/main" id="{97FCCF84-488C-BB44-A793-A4BD6219ED04}"/>
              </a:ext>
            </a:extLst>
          </p:cNvPr>
          <p:cNvSpPr/>
          <p:nvPr/>
        </p:nvSpPr>
        <p:spPr>
          <a:xfrm>
            <a:off x="5602211" y="2849525"/>
            <a:ext cx="978408" cy="86579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73325788-23D5-9849-B930-D28AA76C4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156613">
            <a:off x="5217083" y="4475941"/>
            <a:ext cx="1477679" cy="1538812"/>
          </a:xfrm>
          <a:prstGeom prst="rect">
            <a:avLst/>
          </a:prstGeom>
        </p:spPr>
      </p:pic>
      <p:pic>
        <p:nvPicPr>
          <p:cNvPr id="2" name="図 1">
            <a:extLst>
              <a:ext uri="{FF2B5EF4-FFF2-40B4-BE49-F238E27FC236}">
                <a16:creationId xmlns:a16="http://schemas.microsoft.com/office/drawing/2014/main" id="{C42F4A6B-9040-DC4E-A60A-DD1B43E9F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7365" y="954077"/>
            <a:ext cx="3104846" cy="5522486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37E0C2FA-9431-2A44-84D9-2C0617E5E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0619" y="954076"/>
            <a:ext cx="3114016" cy="5538797"/>
          </a:xfrm>
          <a:prstGeom prst="rect">
            <a:avLst/>
          </a:prstGeom>
        </p:spPr>
      </p:pic>
      <p:cxnSp>
        <p:nvCxnSpPr>
          <p:cNvPr id="9" name="直線矢印コネクタ 8">
            <a:extLst>
              <a:ext uri="{FF2B5EF4-FFF2-40B4-BE49-F238E27FC236}">
                <a16:creationId xmlns:a16="http://schemas.microsoft.com/office/drawing/2014/main" id="{3BD0654D-9EFF-654E-B4BB-572148045231}"/>
              </a:ext>
            </a:extLst>
          </p:cNvPr>
          <p:cNvCxnSpPr>
            <a:cxnSpLocks/>
          </p:cNvCxnSpPr>
          <p:nvPr/>
        </p:nvCxnSpPr>
        <p:spPr>
          <a:xfrm flipH="1">
            <a:off x="8816569" y="3933618"/>
            <a:ext cx="475139" cy="35853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矢印コネクタ 15">
            <a:extLst>
              <a:ext uri="{FF2B5EF4-FFF2-40B4-BE49-F238E27FC236}">
                <a16:creationId xmlns:a16="http://schemas.microsoft.com/office/drawing/2014/main" id="{4BA036FA-6A27-604E-A0C8-8C4FA5ADAE4B}"/>
              </a:ext>
            </a:extLst>
          </p:cNvPr>
          <p:cNvCxnSpPr>
            <a:cxnSpLocks/>
          </p:cNvCxnSpPr>
          <p:nvPr/>
        </p:nvCxnSpPr>
        <p:spPr>
          <a:xfrm>
            <a:off x="8786427" y="4423584"/>
            <a:ext cx="383815" cy="16111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矢印コネクタ 16">
            <a:extLst>
              <a:ext uri="{FF2B5EF4-FFF2-40B4-BE49-F238E27FC236}">
                <a16:creationId xmlns:a16="http://schemas.microsoft.com/office/drawing/2014/main" id="{366C5AB7-04A6-AB47-B236-C58DA7CBA85A}"/>
              </a:ext>
            </a:extLst>
          </p:cNvPr>
          <p:cNvCxnSpPr>
            <a:cxnSpLocks/>
          </p:cNvCxnSpPr>
          <p:nvPr/>
        </p:nvCxnSpPr>
        <p:spPr>
          <a:xfrm flipH="1">
            <a:off x="8786428" y="4790849"/>
            <a:ext cx="628052" cy="3012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矢印コネクタ 17">
            <a:extLst>
              <a:ext uri="{FF2B5EF4-FFF2-40B4-BE49-F238E27FC236}">
                <a16:creationId xmlns:a16="http://schemas.microsoft.com/office/drawing/2014/main" id="{CD4D8EDB-64AA-C34B-9276-9523AE79F00B}"/>
              </a:ext>
            </a:extLst>
          </p:cNvPr>
          <p:cNvCxnSpPr>
            <a:cxnSpLocks/>
          </p:cNvCxnSpPr>
          <p:nvPr/>
        </p:nvCxnSpPr>
        <p:spPr>
          <a:xfrm flipH="1">
            <a:off x="8722680" y="5582093"/>
            <a:ext cx="569028" cy="3299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線矢印コネクタ 18">
            <a:extLst>
              <a:ext uri="{FF2B5EF4-FFF2-40B4-BE49-F238E27FC236}">
                <a16:creationId xmlns:a16="http://schemas.microsoft.com/office/drawing/2014/main" id="{C34177A2-D46C-2848-AE4A-698C58B4AC87}"/>
              </a:ext>
            </a:extLst>
          </p:cNvPr>
          <p:cNvCxnSpPr>
            <a:cxnSpLocks/>
          </p:cNvCxnSpPr>
          <p:nvPr/>
        </p:nvCxnSpPr>
        <p:spPr>
          <a:xfrm>
            <a:off x="8788992" y="5219414"/>
            <a:ext cx="502716" cy="23539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489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385395-6D4D-464F-968A-32AA3DD6B1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ja-JP" altLang="en-US"/>
              <a:t>作成の手順</a:t>
            </a:r>
          </a:p>
        </p:txBody>
      </p:sp>
      <p:sp>
        <p:nvSpPr>
          <p:cNvPr id="9" name="コンテンツ プレースホルダー 8">
            <a:extLst>
              <a:ext uri="{FF2B5EF4-FFF2-40B4-BE49-F238E27FC236}">
                <a16:creationId xmlns:a16="http://schemas.microsoft.com/office/drawing/2014/main" id="{8B260097-A534-1049-9687-880C6EC056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endParaRPr kumimoji="1" lang="ja-JP" altLang="en-US"/>
          </a:p>
          <a:p>
            <a:pPr lvl="1"/>
            <a:endParaRPr kumimoji="1" lang="ja-JP" altLang="en-US"/>
          </a:p>
          <a:p>
            <a:pPr lvl="1"/>
            <a:endParaRPr kumimoji="1" lang="ja-JP" altLang="en-US"/>
          </a:p>
          <a:p>
            <a:pPr lvl="0"/>
            <a:endParaRPr kumimoji="1" lang="ja-JP" altLang="en-US"/>
          </a:p>
          <a:p>
            <a:pPr lvl="1"/>
            <a:endParaRPr kumimoji="1" lang="ja-JP" altLang="en-US"/>
          </a:p>
          <a:p>
            <a:pPr lvl="1"/>
            <a:endParaRPr kumimoji="1" lang="ja-JP" altLang="en-US"/>
          </a:p>
          <a:p>
            <a:pPr lvl="0"/>
            <a:endParaRPr kumimoji="1" lang="ja-JP" altLang="en-US"/>
          </a:p>
          <a:p>
            <a:pPr lvl="1"/>
            <a:endParaRPr kumimoji="1" lang="ja-JP" altLang="en-US"/>
          </a:p>
          <a:p>
            <a:pPr lvl="1"/>
            <a:endParaRPr kumimoji="1" lang="ja-JP" altLang="en-US"/>
          </a:p>
        </p:txBody>
      </p:sp>
      <p:graphicFrame>
        <p:nvGraphicFramePr>
          <p:cNvPr id="10" name="図表 9">
            <a:extLst>
              <a:ext uri="{FF2B5EF4-FFF2-40B4-BE49-F238E27FC236}">
                <a16:creationId xmlns:a16="http://schemas.microsoft.com/office/drawing/2014/main" id="{EA7DAF35-06DF-894A-ABE2-0640E9E03454}"/>
              </a:ext>
            </a:extLst>
          </p:cNvPr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図 10">
            <a:extLst>
              <a:ext uri="{FF2B5EF4-FFF2-40B4-BE49-F238E27FC236}">
                <a16:creationId xmlns:a16="http://schemas.microsoft.com/office/drawing/2014/main" id="{8FC0EBA8-3A8D-484B-910D-1CD2B09B0C9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01576" y="0"/>
            <a:ext cx="35888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15926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RightStep">
      <a:dk1>
        <a:srgbClr val="000000"/>
      </a:dk1>
      <a:lt1>
        <a:srgbClr val="FFFFFF"/>
      </a:lt1>
      <a:dk2>
        <a:srgbClr val="41242A"/>
      </a:dk2>
      <a:lt2>
        <a:srgbClr val="E6E8E2"/>
      </a:lt2>
      <a:accent1>
        <a:srgbClr val="7D4DC3"/>
      </a:accent1>
      <a:accent2>
        <a:srgbClr val="9D3BB1"/>
      </a:accent2>
      <a:accent3>
        <a:srgbClr val="C34DA6"/>
      </a:accent3>
      <a:accent4>
        <a:srgbClr val="B13B63"/>
      </a:accent4>
      <a:accent5>
        <a:srgbClr val="C3564D"/>
      </a:accent5>
      <a:accent6>
        <a:srgbClr val="B1753B"/>
      </a:accent6>
      <a:hlink>
        <a:srgbClr val="678E2F"/>
      </a:hlink>
      <a:folHlink>
        <a:srgbClr val="7F7F7F"/>
      </a:folHlink>
    </a:clrScheme>
    <a:fontScheme name="Dividend">
      <a:maj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5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DividendVTI</vt:lpstr>
      <vt:lpstr>初めてのliff開発</vt:lpstr>
      <vt:lpstr>自己紹介</vt:lpstr>
      <vt:lpstr>今回作成したLIFFについて</vt:lpstr>
      <vt:lpstr>PowerPoint Presentation</vt:lpstr>
      <vt:lpstr>作成の手順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初めてのliff開発</dc:title>
  <dc:creator>鈴鹿　真世</dc:creator>
  <cp:revision>1</cp:revision>
  <dcterms:created xsi:type="dcterms:W3CDTF">2020-04-22T07:50:00Z</dcterms:created>
  <dcterms:modified xsi:type="dcterms:W3CDTF">2020-04-22T12:15:18Z</dcterms:modified>
</cp:coreProperties>
</file>

<file path=docProps/thumbnail.jpeg>
</file>